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60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A816C-2731-4C11-9B35-42F4CE2E3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9C7FAE-56BF-4353-8E78-DF3CDF029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C14011-1AF0-4810-ADB6-2AA5DB795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48EA7E-3B39-41DE-A655-F0EA3E2EA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066C76-86D2-4D73-BC0C-F335A31CF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67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DA6B94-0517-49C7-884B-4CB61FE1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F2D5C1D-E5D3-4766-B9A4-E9106FB75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037FFB-2F34-49F7-BC38-36C8B719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3BA879-50CE-4D8F-B849-2227CA0D5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5F8C64-E740-4A97-976A-1F7008BF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47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0296D90-5C3C-44AD-B723-D9BAFAE12D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BAD699E-9D89-4FC1-9B77-F92C8AF00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8E2E6C-BBC4-4DE5-8503-39D2AAA1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8F14B3-6FF1-400D-94FD-4EE1C33B6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AA26F5-9EC9-4871-B3D0-68B6B9FD7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96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967D8-446F-4297-A926-272B8655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663FBB-F53E-4699-AED1-AE163BC8D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3179E1-ADAB-47A1-AA60-C353E24D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0ACB71-A933-47CB-AA48-BB7A09C7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BD0A21-FF9B-4D38-9D6A-09C31027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9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97FC6-DE78-4131-B8F3-020A95E86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DE9504-122B-4F73-8F11-818FD885C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E6F425-8AE5-4B18-B16E-0AC50DE10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45FD1A-B94E-4601-8338-EE10C2C09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E12B3A-F9DE-44D9-BEFE-4E5EA9577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82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A07AC0-54CB-436E-919B-5C464583C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E992CF-FD66-4D70-BD93-BA0FF6307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E52A630-A01E-46AA-862C-1F45C3337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DCF7CC3-6E1F-4C12-8B58-9FD541627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443DAA-109D-4385-A378-03DB9320E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E115E6D-8417-46DB-9A74-101E15211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9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737007-DB82-4277-B3AB-B6427091B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814D20-8F30-4096-A7BF-9C7D4DE41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7F91E4-C633-4401-9BD1-001CD140B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7D7B44D-4437-42D8-B771-6DCF1A4F2A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E8FAE12-DA3A-43CF-BE05-984EC275B6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2A89A1F-99E5-40EA-81DF-0F73FE301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11AC210-0059-43A1-A86C-8B039C830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80BED54-ECE8-4A0F-A182-4B8C55D0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1AAB0C-58E8-4836-A470-208FFD09A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4DED811-4DF1-4A9B-A5CC-5CBFD7850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57BBC6F-4F2A-4F77-B8F6-06EBCDD3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B48216-C574-4073-AC23-6038AF057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94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CDBD54F-5F6C-494E-94D5-EB1362B80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69BBA41-A535-484C-BA3E-BC8829ADA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E3BB8F-BA8F-4C70-9FD3-3A15BE40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21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8DFDE2-DABB-4A76-8C66-4B23A104B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21E8C4-1D92-4F72-9B24-13CF70C8B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023225C-F8D3-4B5D-9736-5CF1B655C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C38EED-B482-4461-8C1C-AFB9977D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4F378DD-30F9-4830-A203-094249E5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810865-0779-4B33-AF2A-F4CF49E3F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01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860E15-963D-4DD7-B697-7F4322D2B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9D6219A-1401-464B-99D8-E71A3A3C58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1F91C78-31C6-45C6-85EE-E059EB964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59B9F1-FA93-4A1E-BE16-427B7A03B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668988-F0C7-475F-8551-44B189F92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09833E3-DF41-4530-B590-884BF512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4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9A0E638-2B89-48EF-BA2B-D36EDB5A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FAC1203-78B9-413B-971F-ABD9EB627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EBB60C-F2E4-4D47-9EB0-210843152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A03A38-9F50-404F-A363-57B52E3F84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FDDF6F-668D-43FF-9B43-E55DBA4B3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03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3D7A93-408D-4128-8858-67CFAC93F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4762"/>
            <a:ext cx="9115425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94FF84C-B551-449D-A288-CB316C940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6"/>
            <a:ext cx="9144001" cy="12131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69B50FA-3A45-41A1-B763-0C1C007B6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962"/>
            <a:ext cx="984738" cy="48309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AC76B9C-F9CC-4E90-BF3B-38F082FCF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6"/>
            <a:ext cx="9144001" cy="12131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594FE59-E040-4040-976A-9ED6A300D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962"/>
            <a:ext cx="1083212" cy="483093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283B443-BEB3-4AF1-B773-D8F221A9C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2259"/>
            <a:ext cx="9144001" cy="12131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451C227-FF60-436E-9D7A-3F1A57759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02962"/>
            <a:ext cx="1069145" cy="483093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3763E46-32FA-480E-814F-237038A43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71" y="4874430"/>
            <a:ext cx="832338" cy="16851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CD7E75A-5434-476C-BA4A-A65701C1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6"/>
            <a:ext cx="9144001" cy="12131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1F1C4B1-33BF-4035-9A9C-16A7E222C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962"/>
            <a:ext cx="1378634" cy="483093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80B3449-81AA-44CA-A692-0C562A3CD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0" y="1858879"/>
            <a:ext cx="1361196" cy="483093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5280F7C-9684-49F1-9642-D4A514CD5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60" y="0"/>
            <a:ext cx="23774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830459B-A7AB-4D94-A344-A41F695B7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81" y="2002962"/>
            <a:ext cx="832338" cy="48309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FD4063F-768D-47CC-A9F8-EE88BAC7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81" y="2055815"/>
            <a:ext cx="832338" cy="483093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E0A2982-A8FB-4AFA-B853-F7F50C444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6"/>
            <a:ext cx="9144001" cy="12131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C5C39DE-2275-420E-AB99-8F9403AF5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81" y="2027069"/>
            <a:ext cx="832338" cy="483093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328691F-92FF-4474-8D91-A61692166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6"/>
            <a:ext cx="9144001" cy="121319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D1467E3-340D-441B-B134-7B069FB6A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81" y="2002962"/>
            <a:ext cx="832338" cy="483093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467D296-0AC9-4AF4-9227-D1B808D4F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6"/>
            <a:ext cx="9144001" cy="12131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8D8560D-EC7E-4FFF-810C-90DCBB424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5077"/>
            <a:ext cx="9144000" cy="132556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D12CF29-4018-418B-896E-45F98C47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81" y="2002962"/>
            <a:ext cx="832338" cy="483093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8157580-1F94-4738-BF38-3781C00B5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6"/>
            <a:ext cx="9144001" cy="121319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A500E99-80E9-445E-8A4C-1094D8ADB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81" y="2002962"/>
            <a:ext cx="832338" cy="483093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CB57ED8-E445-4896-9538-BCB18D762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6"/>
            <a:ext cx="9144001" cy="12131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BFBE428-9A3A-4EC1-B28D-3BABF17F0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825" y="1690689"/>
            <a:ext cx="1071489" cy="483093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0E08FAC-7F8E-407F-98B6-7045F096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6"/>
            <a:ext cx="9144001" cy="121319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9DC12BE-B242-474B-9C5C-E7E07F08A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7"/>
            <a:ext cx="9144001" cy="107251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43384BB-CE9B-4E88-AA5A-AB8DEA88F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962"/>
            <a:ext cx="832338" cy="113413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940F6DF-71AA-4683-A445-C34E8CD57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6"/>
            <a:ext cx="9144001" cy="121319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A5579D-8495-4EF8-8D8A-F96F3CCDA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02962"/>
            <a:ext cx="1041009" cy="483093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72E9B07-05D9-463A-A81E-B5A6F34F2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72" y="3016388"/>
            <a:ext cx="416169" cy="4205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E5009D7-642E-4E67-B9E2-E87C97AB8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72" y="3853816"/>
            <a:ext cx="416169" cy="42052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FCDECA-2039-4934-8C8C-B34AA87BF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008" y="4974066"/>
            <a:ext cx="416169" cy="42052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04F151D-AB4B-404C-B28B-A9650EAE1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04926"/>
            <a:ext cx="9144001" cy="121319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0AEBD0D-3B84-4599-8947-263079E9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" y="4762"/>
            <a:ext cx="9134475" cy="684847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108C967-F7EC-41E4-919B-0D3CCBA15CC7}"/>
              </a:ext>
            </a:extLst>
          </p:cNvPr>
          <p:cNvSpPr txBox="1"/>
          <p:nvPr/>
        </p:nvSpPr>
        <p:spPr>
          <a:xfrm>
            <a:off x="1144756" y="2961261"/>
            <a:ext cx="7315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&lt;a </a:t>
            </a:r>
            <a:r>
              <a:rPr lang="pt-BR" sz="2400" dirty="0" err="1"/>
              <a:t>href</a:t>
            </a:r>
            <a:r>
              <a:rPr lang="pt-BR" sz="2400" dirty="0"/>
              <a:t>="https://www.example.com"&gt;Visite este site externo&lt;/a&gt;&lt;a </a:t>
            </a:r>
            <a:r>
              <a:rPr lang="pt-BR" sz="2400" dirty="0" err="1"/>
              <a:t>href</a:t>
            </a:r>
            <a:r>
              <a:rPr lang="pt-BR" sz="2400" dirty="0"/>
              <a:t>="documento.pdf"&gt;Baixar o documento&lt;/a&gt;&lt;a </a:t>
            </a:r>
            <a:r>
              <a:rPr lang="pt-BR" sz="2400" dirty="0" err="1"/>
              <a:t>href</a:t>
            </a:r>
            <a:r>
              <a:rPr lang="pt-BR" sz="2400" dirty="0"/>
              <a:t>="mailto:email@example.com"&gt;Enviar um </a:t>
            </a:r>
            <a:r>
              <a:rPr lang="pt-BR" sz="2400" dirty="0" err="1"/>
              <a:t>email</a:t>
            </a:r>
            <a:r>
              <a:rPr lang="pt-BR" sz="2400" dirty="0"/>
              <a:t>&lt;/a&gt;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A7EB715-7B64-4D2F-98DD-69B288BFA349}"/>
              </a:ext>
            </a:extLst>
          </p:cNvPr>
          <p:cNvSpPr txBox="1"/>
          <p:nvPr/>
        </p:nvSpPr>
        <p:spPr>
          <a:xfrm>
            <a:off x="1621632" y="4635462"/>
            <a:ext cx="58221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001D35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pt-BR" b="0" i="0" dirty="0">
                <a:solidFill>
                  <a:srgbClr val="9334E6"/>
                </a:solidFill>
                <a:effectLst/>
                <a:latin typeface="Courier New" panose="02070309020205020404" pitchFamily="49" charset="0"/>
              </a:rPr>
              <a:t>a</a:t>
            </a:r>
            <a:r>
              <a:rPr lang="pt-BR" b="0" i="0" dirty="0">
                <a:solidFill>
                  <a:srgbClr val="001D3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b="0" i="0" dirty="0" err="1">
                <a:solidFill>
                  <a:srgbClr val="001D35"/>
                </a:solidFill>
                <a:effectLst/>
                <a:latin typeface="Courier New" panose="02070309020205020404" pitchFamily="49" charset="0"/>
              </a:rPr>
              <a:t>href</a:t>
            </a:r>
            <a:r>
              <a:rPr lang="pt-BR" b="0" i="0" dirty="0">
                <a:solidFill>
                  <a:srgbClr val="001D35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b="0" i="0" dirty="0">
                <a:solidFill>
                  <a:srgbClr val="188038"/>
                </a:solidFill>
                <a:effectLst/>
                <a:latin typeface="Courier New" panose="02070309020205020404" pitchFamily="49" charset="0"/>
              </a:rPr>
              <a:t>"https://www.exemplo.com/"</a:t>
            </a:r>
            <a:r>
              <a:rPr lang="pt-BR" b="0" i="0" dirty="0">
                <a:solidFill>
                  <a:srgbClr val="001D35"/>
                </a:solidFill>
                <a:effectLst/>
                <a:latin typeface="Courier New" panose="02070309020205020404" pitchFamily="49" charset="0"/>
              </a:rPr>
              <a:t>&gt;</a:t>
            </a:r>
            <a:br>
              <a:rPr lang="pt-BR" dirty="0"/>
            </a:br>
            <a:r>
              <a:rPr lang="pt-BR" b="0" i="0" dirty="0">
                <a:solidFill>
                  <a:srgbClr val="001D35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pt-BR" b="0" i="0" dirty="0" err="1">
                <a:solidFill>
                  <a:srgbClr val="9334E6"/>
                </a:solidFill>
                <a:effectLst/>
                <a:latin typeface="Courier New" panose="02070309020205020404" pitchFamily="49" charset="0"/>
              </a:rPr>
              <a:t>img</a:t>
            </a:r>
            <a:r>
              <a:rPr lang="pt-BR" b="0" i="0" dirty="0">
                <a:solidFill>
                  <a:srgbClr val="001D3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b="0" i="0" dirty="0" err="1">
                <a:solidFill>
                  <a:srgbClr val="001D35"/>
                </a:solidFill>
                <a:effectLst/>
                <a:latin typeface="Courier New" panose="02070309020205020404" pitchFamily="49" charset="0"/>
              </a:rPr>
              <a:t>src</a:t>
            </a:r>
            <a:r>
              <a:rPr lang="pt-BR" b="0" i="0" dirty="0">
                <a:solidFill>
                  <a:srgbClr val="001D35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b="0" i="0" dirty="0">
                <a:solidFill>
                  <a:srgbClr val="188038"/>
                </a:solidFill>
                <a:effectLst/>
                <a:latin typeface="Courier New" panose="02070309020205020404" pitchFamily="49" charset="0"/>
              </a:rPr>
              <a:t>"caminho/para/sua/imagem.jpg"</a:t>
            </a:r>
            <a:r>
              <a:rPr lang="pt-BR" b="0" i="0" dirty="0">
                <a:solidFill>
                  <a:srgbClr val="001D3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pt-BR" b="0" i="0" dirty="0" err="1">
                <a:solidFill>
                  <a:srgbClr val="001D35"/>
                </a:solidFill>
                <a:effectLst/>
                <a:latin typeface="Courier New" panose="02070309020205020404" pitchFamily="49" charset="0"/>
              </a:rPr>
              <a:t>alt</a:t>
            </a:r>
            <a:r>
              <a:rPr lang="pt-BR" b="0" i="0" dirty="0">
                <a:solidFill>
                  <a:srgbClr val="001D35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b="0" i="0" dirty="0">
                <a:solidFill>
                  <a:srgbClr val="188038"/>
                </a:solidFill>
                <a:effectLst/>
                <a:latin typeface="Courier New" panose="02070309020205020404" pitchFamily="49" charset="0"/>
              </a:rPr>
              <a:t>"Descrição da imagem" </a:t>
            </a:r>
            <a:r>
              <a:rPr lang="pt-BR" b="0" i="0" dirty="0" err="1">
                <a:solidFill>
                  <a:srgbClr val="188038"/>
                </a:solidFill>
                <a:effectLst/>
                <a:latin typeface="Courier New" panose="02070309020205020404" pitchFamily="49" charset="0"/>
              </a:rPr>
              <a:t>w</a:t>
            </a:r>
            <a:r>
              <a:rPr lang="pt-BR" b="0" i="0" dirty="0" err="1">
                <a:solidFill>
                  <a:srgbClr val="001D35"/>
                </a:solidFill>
                <a:effectLst/>
                <a:latin typeface="Courier New" panose="02070309020205020404" pitchFamily="49" charset="0"/>
              </a:rPr>
              <a:t>idth</a:t>
            </a:r>
            <a:r>
              <a:rPr lang="pt-BR" b="0" i="0" dirty="0">
                <a:solidFill>
                  <a:srgbClr val="001D35"/>
                </a:solidFill>
                <a:effectLst/>
                <a:latin typeface="Courier New" panose="02070309020205020404" pitchFamily="49" charset="0"/>
              </a:rPr>
              <a:t>="1</a:t>
            </a:r>
            <a:r>
              <a:rPr lang="pt-BR" b="0" i="0" dirty="0">
                <a:solidFill>
                  <a:srgbClr val="188038"/>
                </a:solidFill>
                <a:effectLst/>
                <a:latin typeface="Courier New" panose="02070309020205020404" pitchFamily="49" charset="0"/>
              </a:rPr>
              <a:t>00" </a:t>
            </a:r>
            <a:r>
              <a:rPr lang="pt-BR" b="0" i="0" dirty="0" err="1">
                <a:solidFill>
                  <a:srgbClr val="188038"/>
                </a:solidFill>
                <a:effectLst/>
                <a:latin typeface="Courier New" panose="02070309020205020404" pitchFamily="49" charset="0"/>
              </a:rPr>
              <a:t>h</a:t>
            </a:r>
            <a:r>
              <a:rPr lang="pt-BR" b="0" i="0" dirty="0" err="1">
                <a:solidFill>
                  <a:srgbClr val="001D35"/>
                </a:solidFill>
                <a:effectLst/>
                <a:latin typeface="Courier New" panose="02070309020205020404" pitchFamily="49" charset="0"/>
              </a:rPr>
              <a:t>eight</a:t>
            </a:r>
            <a:r>
              <a:rPr lang="pt-BR" b="0" i="0" dirty="0">
                <a:solidFill>
                  <a:srgbClr val="001D35"/>
                </a:solidFill>
                <a:effectLst/>
                <a:latin typeface="Courier New" panose="02070309020205020404" pitchFamily="49" charset="0"/>
              </a:rPr>
              <a:t>="5</a:t>
            </a:r>
            <a:r>
              <a:rPr lang="pt-BR" b="0" i="0" dirty="0">
                <a:solidFill>
                  <a:srgbClr val="188038"/>
                </a:solidFill>
                <a:effectLst/>
                <a:latin typeface="Courier New" panose="02070309020205020404" pitchFamily="49" charset="0"/>
              </a:rPr>
              <a:t>0"&gt; </a:t>
            </a:r>
            <a:r>
              <a:rPr lang="pt-BR" b="0" i="0" dirty="0">
                <a:solidFill>
                  <a:srgbClr val="001D35"/>
                </a:solidFill>
                <a:effectLst/>
                <a:latin typeface="Courier New" panose="02070309020205020404" pitchFamily="49" charset="0"/>
              </a:rPr>
              <a:t>&lt;/a&gt;</a:t>
            </a:r>
            <a:endParaRPr lang="pt-BR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D29BB4-EC85-4710-A0B9-A38EBAA27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46" y="3256104"/>
            <a:ext cx="416169" cy="78132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34CAD9F-7769-4E76-B443-9CC50B39F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61" y="4519852"/>
            <a:ext cx="416169" cy="47418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95419DB-1A7D-4744-BFAF-F3C7B1D83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60" y="5602842"/>
            <a:ext cx="416169" cy="78132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E028316-FD82-419A-9545-8AA49C146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92" y="2627181"/>
            <a:ext cx="416169" cy="297566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B65DB6A-0DFD-4E44-9AE0-8DC55B479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6"/>
            <a:ext cx="9144001" cy="121319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7E9DCB7-C647-4840-8446-4D3C26F99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65" y="2313568"/>
            <a:ext cx="416169" cy="78132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359A928-B678-4F4B-AEA6-B887DBE89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7"/>
            <a:ext cx="9144001" cy="10086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8094F7A-E5CD-4F8A-8463-93AD9CB46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5077"/>
            <a:ext cx="9144000" cy="13255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94C46EC-5AFB-4071-8292-6D21E3EBF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002962"/>
            <a:ext cx="1041009" cy="483093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19F70A9-906C-44F5-9C08-A0F22FF03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10" y="3567042"/>
            <a:ext cx="832338" cy="314024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59FEE46-B18A-4446-9C79-81CAC19A8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65" y="2341704"/>
            <a:ext cx="416169" cy="78132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449D704-3333-4B66-B4CF-C2A38E89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732365"/>
            <a:ext cx="416169" cy="376050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5AE2FD4-2069-4283-BF0A-610F1838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6"/>
            <a:ext cx="9144001" cy="106231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0AC8BE9-34BF-497A-8E32-718E491E2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65" y="2647677"/>
            <a:ext cx="416169" cy="258550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A1DC364-887B-4653-BC42-A5DA82D74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6"/>
            <a:ext cx="9144001" cy="121319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2FC00B4-5E35-4CB5-8134-6BA6AFE5B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65" y="5563205"/>
            <a:ext cx="416169" cy="78132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D49C147-DEEE-4B15-B4D6-D6492E87C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63041"/>
            <a:ext cx="9144001" cy="7315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759468B-1BA4-47DE-B565-29CD6E351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7" y="2865442"/>
            <a:ext cx="416169" cy="163622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986196A-6C17-4660-84B6-A43B8E80F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6"/>
            <a:ext cx="9144001" cy="121319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61DF894-87FB-4F9B-A3BF-A0C851DA7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47677"/>
            <a:ext cx="416169" cy="251516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33DE4EE-D6E5-4A34-974B-F6582AE81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6"/>
            <a:ext cx="9144001" cy="121319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D473D84-6B05-43B8-B4F7-3FEF41429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865442"/>
            <a:ext cx="416169" cy="78132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F114C59-8575-4486-A856-B6E13583C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6"/>
            <a:ext cx="9144001" cy="121319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C1E6C8C-5071-4108-A2C2-1E6D130FA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763734"/>
            <a:ext cx="416169" cy="78132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3A8D2EA-293F-4218-B461-26099FA26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6"/>
            <a:ext cx="9144001" cy="121319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D4FBEC2-B7C1-4544-BDC6-DA1C360BE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6"/>
            <a:ext cx="9144001" cy="121319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8B7976E-06AF-4B5F-B836-531C6BB07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99" y="815926"/>
            <a:ext cx="1183151" cy="58099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4650C56-6892-49A3-BB7C-B74A49EA1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1514"/>
            <a:ext cx="9144000" cy="9991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3DCA07F-D226-4E8B-B010-F1CCFE813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02962"/>
            <a:ext cx="1012874" cy="483093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30201F2-3721-43A2-B5AF-B65C27729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37" y="3429000"/>
            <a:ext cx="832338" cy="328883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26CCDA6-C1C6-4814-A842-E797BF9E9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763734"/>
            <a:ext cx="416169" cy="18786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A11AA64-DBDC-4E12-9713-D5C1A385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6"/>
            <a:ext cx="9144001" cy="121319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83BD509-F3CC-45FF-AEA6-6560D63F5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763734"/>
            <a:ext cx="416169" cy="30602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A3B87D5-382D-40D4-97CD-11A269FE6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6"/>
            <a:ext cx="9144001" cy="121319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E7B6F71-0416-4B91-A724-3CF510B20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763734"/>
            <a:ext cx="416169" cy="78132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BE61DD7-9DB1-4E16-870B-57F861514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6"/>
            <a:ext cx="9144001" cy="121319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C19C5C9-2997-4E08-8188-EA63FFE33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73072"/>
            <a:ext cx="416169" cy="357756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FC1991E-150A-451C-9A42-812809C4B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6"/>
            <a:ext cx="9144001" cy="121319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C477223-B729-4B6A-8A3C-DC9333AB0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263" y="5693306"/>
            <a:ext cx="564172" cy="105918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4E3EF02-B156-497A-B697-435247F16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73194"/>
            <a:ext cx="3803460" cy="328480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DFEC89A-1201-4FA9-871A-7D76E480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831" y="0"/>
            <a:ext cx="232116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507710-1EF7-4EFD-803B-2435A1AF9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71365"/>
            <a:ext cx="416169" cy="329944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7AE3298-A3E5-424F-80EA-73D2F50E2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19" y="2830556"/>
            <a:ext cx="416169" cy="78132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F29C2C2-00C1-4BE9-96D1-822D6ED0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19" y="5378285"/>
            <a:ext cx="416169" cy="9803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83971BC-00FB-4624-B9A9-1CCA38E46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19" y="3970423"/>
            <a:ext cx="416169" cy="78132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6FB68FB-C58E-4B15-B88F-7AB440ABB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13531"/>
            <a:ext cx="9144001" cy="111762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951178A-DD03-4378-898C-D4F4BCD05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73072"/>
            <a:ext cx="416169" cy="293044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5EE742F-7FEA-4FEE-B038-4911DAE4B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54737"/>
            <a:ext cx="9144001" cy="111833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2180823-7CDA-405C-B29F-03ABBD3C6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2385"/>
            <a:ext cx="9144001" cy="10725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DFBBFF3-F160-4CA5-A111-FD9D821A3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856" y="1449219"/>
            <a:ext cx="5486400" cy="121319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92AFFAB-1548-42E6-BE68-AEE952A58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2384"/>
            <a:ext cx="3418450" cy="121319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F5A0BEE-8D92-4DBC-8934-AC442F571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2384"/>
            <a:ext cx="4572000" cy="12131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BF11AF3-B0ED-48AA-8EFD-BCED92815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5" y="365126"/>
            <a:ext cx="9085970" cy="612774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DB734B7-246B-427B-BB3E-A5BD0DAD6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92384"/>
            <a:ext cx="3530991" cy="121319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B11DA0-0887-4F5F-BB02-E24A75EB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0"/>
            <a:ext cx="9134475" cy="68294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F4365A3-3A2D-4279-91D6-DD42A4402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92384"/>
            <a:ext cx="4895557" cy="132556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4EED77-A4EE-447F-9581-A97F6AE62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-17585"/>
            <a:ext cx="9134475" cy="68484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21B7FFF-B3CD-4906-B100-A55D49560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2384"/>
            <a:ext cx="9134474" cy="142420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E4DE72D-CC6D-490F-83BD-ABED471ED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74202"/>
            <a:ext cx="9143999" cy="12131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CBA6B54-A29A-430A-BA36-A4223237C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0807"/>
            <a:ext cx="3418450" cy="121319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E249A3B-64A4-4CDE-BC34-CA9DC8BCE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2384"/>
            <a:ext cx="3418450" cy="121319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78B0F03-9A18-45EF-903C-B76C6C595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22039"/>
            <a:ext cx="9143999" cy="154135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EE4BC10-2F9A-40B6-A42E-09808237DE38}"/>
              </a:ext>
            </a:extLst>
          </p:cNvPr>
          <p:cNvSpPr txBox="1"/>
          <p:nvPr/>
        </p:nvSpPr>
        <p:spPr>
          <a:xfrm>
            <a:off x="3098935" y="258237"/>
            <a:ext cx="29269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LAYOUT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0ECDA8E-FA97-4E86-98A4-67DBEE2E4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049" y="2278626"/>
            <a:ext cx="5391902" cy="38200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796AB16-B480-4603-82E7-27D770E6A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55815"/>
            <a:ext cx="731520" cy="158771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A1BB703-4EE0-4F8E-A067-23ADEB236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6"/>
            <a:ext cx="9144001" cy="12131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44699C3-ECA8-49CF-B0B5-2FF369F60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6"/>
            <a:ext cx="9144001" cy="12131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6F916B7-D735-4170-8082-433E994E3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027069"/>
            <a:ext cx="832338" cy="483093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25DB1C4-5AA6-4F82-BA10-B71E08101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69" y="4997257"/>
            <a:ext cx="832338" cy="5558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0A50714-67B9-4573-A60A-ABF77800F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6"/>
            <a:ext cx="9144001" cy="12131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EDB5CF2-2BAE-475D-B0A3-30E5B40CB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962"/>
            <a:ext cx="832338" cy="48309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3CB72D3-EAF6-493A-ACBC-1C9DABA2A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04926"/>
            <a:ext cx="9144001" cy="12131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DB55922-F5E2-4D83-89F3-B8CF7F08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962"/>
            <a:ext cx="1083212" cy="483093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DC4DAB-8C30-4210-85D8-59178FB87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43" y="4534669"/>
            <a:ext cx="832338" cy="20368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</TotalTime>
  <Words>94</Words>
  <Application>Microsoft Office PowerPoint</Application>
  <PresentationFormat>Apresentação na tela (4:3)</PresentationFormat>
  <Paragraphs>3</Paragraphs>
  <Slides>53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Courier New</vt:lpstr>
      <vt:lpstr>Segoe UI Symbol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keywords/>
  <dc:description>generated using python-pptx</dc:description>
  <cp:lastModifiedBy>Getulio Da Silva Santos</cp:lastModifiedBy>
  <cp:revision>12</cp:revision>
  <dcterms:created xsi:type="dcterms:W3CDTF">2013-01-27T09:14:16Z</dcterms:created>
  <dcterms:modified xsi:type="dcterms:W3CDTF">2025-08-22T22:40:55Z</dcterms:modified>
  <cp:category/>
</cp:coreProperties>
</file>